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20" d="100"/>
          <a:sy n="20" d="100"/>
        </p:scale>
        <p:origin x="31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845F1-CFF8-414A-A5B8-125555CD8B00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07F3A-0903-4801-8BD4-8011CC5EA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9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7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3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6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4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1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0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0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E58EA-D918-41A5-BEED-529497AF6EC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C5406-44BF-4177-9BEE-4964B416E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1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23000" t="-200000" r="-3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219B0B-B28B-9744-FEE0-6C50D5B7E4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153" y="397665"/>
            <a:ext cx="21375667" cy="34747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E57AA8-87BB-ABF8-5CE4-5A81A418C40C}"/>
              </a:ext>
            </a:extLst>
          </p:cNvPr>
          <p:cNvSpPr txBox="1"/>
          <p:nvPr/>
        </p:nvSpPr>
        <p:spPr>
          <a:xfrm>
            <a:off x="3562033" y="6033453"/>
            <a:ext cx="18735675" cy="44799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74738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482725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90713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987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559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131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703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275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style of the poster </a:t>
            </a:r>
            <a:r>
              <a:rPr lang="pl-PL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modified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pl-PL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uthors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according to their own needs.</a:t>
            </a:r>
          </a:p>
          <a:p>
            <a:pPr eaLnBrk="1" hangingPunct="1"/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requirements </a:t>
            </a:r>
            <a:r>
              <a:rPr lang="pl-PL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respected by </a:t>
            </a:r>
            <a:r>
              <a:rPr lang="pl-PL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Authors</a:t>
            </a:r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ED23B4C6-B742-3A41-C499-909F1E317715}"/>
              </a:ext>
            </a:extLst>
          </p:cNvPr>
          <p:cNvSpPr txBox="1"/>
          <p:nvPr/>
        </p:nvSpPr>
        <p:spPr>
          <a:xfrm>
            <a:off x="3587433" y="10897553"/>
            <a:ext cx="18735675" cy="132556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9538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787525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195513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6035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0607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5179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9751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4323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poster must be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limited in the size to 1000 mm (height) 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mm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(width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DAS banner in the poster header is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mandatory element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can be 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if necessary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altLang="en-US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title should be highlighted.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7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uthors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names, workplace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/affiliation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contact details must be clearly visible.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font size used on the poster should be such that it can be read from a 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 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distance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presentation room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poster should not include any ID</a:t>
            </a:r>
            <a:r>
              <a:rPr lang="pl-PL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numbers</a:t>
            </a:r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8562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1612</TotalTime>
  <Words>126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Vladicka</dc:creator>
  <cp:lastModifiedBy>GregO</cp:lastModifiedBy>
  <cp:revision>1</cp:revision>
  <dcterms:created xsi:type="dcterms:W3CDTF">2025-04-28T10:27:24Z</dcterms:created>
  <dcterms:modified xsi:type="dcterms:W3CDTF">2025-09-12T11:09:05Z</dcterms:modified>
</cp:coreProperties>
</file>