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6" r:id="rId2"/>
  </p:sldIdLst>
  <p:sldSz cx="25199975" cy="359997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21" d="100"/>
          <a:sy n="21" d="100"/>
        </p:scale>
        <p:origin x="240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F7845F1-CFF8-414A-A5B8-125555CD8B00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49500" y="1143000"/>
            <a:ext cx="21590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507F3A-0903-4801-8BD4-8011CC5EA0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10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1pPr>
    <a:lvl2pPr marL="146875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2pPr>
    <a:lvl3pPr marL="293751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3pPr>
    <a:lvl4pPr marL="440626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4pPr>
    <a:lvl5pPr marL="587502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5pPr>
    <a:lvl6pPr marL="734377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6pPr>
    <a:lvl7pPr marL="881253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7pPr>
    <a:lvl8pPr marL="10281285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8pPr>
    <a:lvl9pPr marL="11750040" algn="l" defTabSz="2937510" rtl="0" eaLnBrk="1" latinLnBrk="0" hangingPunct="1">
      <a:defRPr sz="3855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04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6302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0685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1479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753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8425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12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50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026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54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anchor="t"/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280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32499" y="1916661"/>
            <a:ext cx="21734978" cy="69582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2499" y="9583264"/>
            <a:ext cx="21734978" cy="22841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732498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FE58EA-D918-41A5-BEED-529497AF6ECA}" type="datetimeFigureOut">
              <a:rPr lang="en-US" smtClean="0"/>
              <a:t>4/28/2025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347492" y="33366432"/>
            <a:ext cx="8504992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7797483" y="33366432"/>
            <a:ext cx="5669994" cy="191665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30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7C5406-44BF-4177-9BEE-4964B416EA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2101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519995" rtl="0" eaLnBrk="1" latinLnBrk="0" hangingPunct="1">
        <a:lnSpc>
          <a:spcPct val="90000"/>
        </a:lnSpc>
        <a:spcBef>
          <a:spcPct val="0"/>
        </a:spcBef>
        <a:buNone/>
        <a:defRPr sz="12126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629999" indent="-629999" algn="l" defTabSz="2519995" rtl="0" eaLnBrk="1" latinLnBrk="0" hangingPunct="1">
        <a:lnSpc>
          <a:spcPct val="90000"/>
        </a:lnSpc>
        <a:spcBef>
          <a:spcPts val="2756"/>
        </a:spcBef>
        <a:buFont typeface="Arial" panose="020B0604020202020204" pitchFamily="34" charset="0"/>
        <a:buChar char="•"/>
        <a:defRPr sz="7717" kern="1200">
          <a:solidFill>
            <a:schemeClr val="tx1"/>
          </a:solidFill>
          <a:latin typeface="+mn-lt"/>
          <a:ea typeface="+mn-ea"/>
          <a:cs typeface="+mn-cs"/>
        </a:defRPr>
      </a:lvl1pPr>
      <a:lvl2pPr marL="188999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6614" kern="1200">
          <a:solidFill>
            <a:schemeClr val="tx1"/>
          </a:solidFill>
          <a:latin typeface="+mn-lt"/>
          <a:ea typeface="+mn-ea"/>
          <a:cs typeface="+mn-cs"/>
        </a:defRPr>
      </a:lvl2pPr>
      <a:lvl3pPr marL="314999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5512" kern="1200">
          <a:solidFill>
            <a:schemeClr val="tx1"/>
          </a:solidFill>
          <a:latin typeface="+mn-lt"/>
          <a:ea typeface="+mn-ea"/>
          <a:cs typeface="+mn-cs"/>
        </a:defRPr>
      </a:lvl3pPr>
      <a:lvl4pPr marL="440999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66998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23000" t="-200000" r="-32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B0219B0B-B28B-9744-FEE0-6C50D5B7E4A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2153" y="397665"/>
            <a:ext cx="21375667" cy="3474727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CE57AA8-87BB-ABF8-5CE4-5A81A418C40C}"/>
              </a:ext>
            </a:extLst>
          </p:cNvPr>
          <p:cNvSpPr txBox="1"/>
          <p:nvPr/>
        </p:nvSpPr>
        <p:spPr>
          <a:xfrm>
            <a:off x="3562033" y="6033453"/>
            <a:ext cx="18735675" cy="44799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747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4827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8907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2987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755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213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670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1275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style of the poster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can be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modified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by the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uthors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according to their own needs.</a:t>
            </a:r>
          </a:p>
          <a:p>
            <a:pPr eaLnBrk="1" hangingPunct="1"/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following requirements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should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be respected by </a:t>
            </a:r>
            <a:r>
              <a:rPr lang="pl-PL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Authors</a:t>
            </a:r>
            <a:r>
              <a:rPr lang="en-US" altLang="en-US" sz="7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TextBox 5">
            <a:extLst>
              <a:ext uri="{FF2B5EF4-FFF2-40B4-BE49-F238E27FC236}">
                <a16:creationId xmlns:a16="http://schemas.microsoft.com/office/drawing/2014/main" id="{ED23B4C6-B742-3A41-C499-909F1E317715}"/>
              </a:ext>
            </a:extLst>
          </p:cNvPr>
          <p:cNvSpPr txBox="1"/>
          <p:nvPr/>
        </p:nvSpPr>
        <p:spPr>
          <a:xfrm>
            <a:off x="3587433" y="10897553"/>
            <a:ext cx="18735675" cy="1325562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 marL="533400" indent="-5334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379538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787525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2195513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6035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30607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5179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9751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4323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must be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limited in the size to 1000 mm (height)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mm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(width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DAS banner in the poster header is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not a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mandatory element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-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can be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delete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if necessary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altLang="en-US" sz="72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title should be highlighted.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en-US" sz="72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uthors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' names, workplace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/affiliation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contact details must be clearly visible.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font size used on the poster should be such that it can be read from a 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typical 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distance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 the presentation room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poster should not include any ID</a:t>
            </a:r>
            <a:r>
              <a:rPr lang="pl-PL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numbers</a:t>
            </a:r>
            <a:r>
              <a:rPr lang="en-US" altLang="en-US" sz="7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885626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1612</TotalTime>
  <Words>126</Words>
  <Application>Microsoft Office PowerPoint</Application>
  <PresentationFormat>Custom</PresentationFormat>
  <Paragraphs>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Vladicka</dc:creator>
  <cp:lastModifiedBy>Vladicka</cp:lastModifiedBy>
  <cp:revision>1</cp:revision>
  <dcterms:created xsi:type="dcterms:W3CDTF">2025-04-28T10:27:24Z</dcterms:created>
  <dcterms:modified xsi:type="dcterms:W3CDTF">2025-04-29T13:19:59Z</dcterms:modified>
</cp:coreProperties>
</file>