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6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4A51-793D-478E-9939-D92A7BE53BEF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39124-67B4-4CC6-A942-BAAB2DD9F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321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4A51-793D-478E-9939-D92A7BE53BEF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39124-67B4-4CC6-A942-BAAB2DD9F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397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4A51-793D-478E-9939-D92A7BE53BEF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39124-67B4-4CC6-A942-BAAB2DD9F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41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4A51-793D-478E-9939-D92A7BE53BEF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39124-67B4-4CC6-A942-BAAB2DD9F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960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4A51-793D-478E-9939-D92A7BE53BEF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39124-67B4-4CC6-A942-BAAB2DD9F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9507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4A51-793D-478E-9939-D92A7BE53BEF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39124-67B4-4CC6-A942-BAAB2DD9F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645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4A51-793D-478E-9939-D92A7BE53BEF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39124-67B4-4CC6-A942-BAAB2DD9F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316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4A51-793D-478E-9939-D92A7BE53BEF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39124-67B4-4CC6-A942-BAAB2DD9F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20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4A51-793D-478E-9939-D92A7BE53BEF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39124-67B4-4CC6-A942-BAAB2DD9F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335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4A51-793D-478E-9939-D92A7BE53BEF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39124-67B4-4CC6-A942-BAAB2DD9F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426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4A51-793D-478E-9939-D92A7BE53BEF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39124-67B4-4CC6-A942-BAAB2DD9F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060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D4A51-793D-478E-9939-D92A7BE53BEF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39124-67B4-4CC6-A942-BAAB2DD9F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920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das2025@fink.r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86D665A-90D9-28BF-A9F2-9C55F1FAAD85}"/>
              </a:ext>
            </a:extLst>
          </p:cNvPr>
          <p:cNvSpPr txBox="1"/>
          <p:nvPr/>
        </p:nvSpPr>
        <p:spPr>
          <a:xfrm>
            <a:off x="770466" y="948691"/>
            <a:ext cx="764540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aim of the presentation is to attract the attention of </a:t>
            </a:r>
            <a:r>
              <a:rPr lang="pl-PL" sz="15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participants</a:t>
            </a:r>
            <a:r>
              <a:rPr lang="pl-PL" sz="1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pl-PL" sz="15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visit</a:t>
            </a:r>
            <a:r>
              <a:rPr lang="pl-PL" sz="1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poster</a:t>
            </a:r>
            <a:r>
              <a:rPr lang="en-US" sz="1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1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pl-PL" sz="15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discuss</a:t>
            </a:r>
            <a:r>
              <a:rPr lang="pl-PL" sz="1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most </a:t>
            </a:r>
            <a:r>
              <a:rPr lang="pl-PL" sz="15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pl-PL" sz="1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5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issues</a:t>
            </a:r>
            <a:r>
              <a:rPr lang="pl-PL" sz="1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pl-PL" sz="15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pl-PL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total </a:t>
            </a:r>
            <a:r>
              <a:rPr lang="pl-PL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pl-PL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pl-PL" sz="1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1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minutes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available for the </a:t>
            </a:r>
            <a:r>
              <a:rPr lang="en-US" sz="1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poster presentation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Please respect this. </a:t>
            </a:r>
            <a:br>
              <a:rPr lang="pl-PL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this reason, the presentation should contain</a:t>
            </a:r>
            <a:r>
              <a:rPr lang="pl-PL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more than </a:t>
            </a:r>
            <a:r>
              <a:rPr lang="sr-Latn-R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slides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endParaRPr lang="pl-PL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content</a:t>
            </a:r>
            <a:r>
              <a:rPr lang="pl-PL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recommended:</a:t>
            </a:r>
          </a:p>
          <a:p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Introduction.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was the problem to be solved?</a:t>
            </a:r>
          </a:p>
          <a:p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Methods.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methods and ideas were used to solve the problem?</a:t>
            </a:r>
          </a:p>
          <a:p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New results.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pl-PL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novelty</a:t>
            </a:r>
            <a:r>
              <a:rPr lang="pl-PL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pl-PL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obtained?</a:t>
            </a:r>
          </a:p>
          <a:p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not delete the banner at the bottom of the slides!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font size used on the slides should be such that it can be read from a distance in </a:t>
            </a:r>
            <a:r>
              <a:rPr lang="pl-PL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room.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the default fonts</a:t>
            </a:r>
            <a:r>
              <a:rPr lang="pl-PL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pl-PL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available in Windows by default!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pl-PL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Apply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pl-PL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aspect ratio.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send your presentation file to </a:t>
            </a:r>
            <a:r>
              <a:rPr lang="en-US" sz="1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das2025@fink.rs </a:t>
            </a:r>
            <a:r>
              <a:rPr lang="en-US" sz="1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September</a:t>
            </a:r>
            <a:r>
              <a:rPr lang="pl-PL" sz="15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22, </a:t>
            </a:r>
            <a:r>
              <a:rPr lang="pl-PL" sz="1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r>
              <a:rPr lang="en-US" sz="1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If the size </a:t>
            </a:r>
            <a:r>
              <a:rPr lang="pl-PL" sz="1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pl-PL" sz="15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pl-PL" sz="1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file </a:t>
            </a:r>
            <a:r>
              <a:rPr lang="en-US" sz="1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larger than 15 MB</a:t>
            </a:r>
            <a:r>
              <a:rPr lang="pl-PL" sz="1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please send a link to download</a:t>
            </a:r>
            <a:r>
              <a:rPr lang="pl-PL" sz="1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5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n-US" sz="1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PPTX </a:t>
            </a:r>
            <a:r>
              <a:rPr lang="pl-PL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format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recommended, but PDF is also </a:t>
            </a:r>
            <a:r>
              <a:rPr lang="pl-PL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acceptable</a:t>
            </a:r>
            <a:r>
              <a:rPr lang="pl-PL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 needed.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2A3A26B-633C-5629-A143-451D1AB9AEA8}"/>
              </a:ext>
            </a:extLst>
          </p:cNvPr>
          <p:cNvGrpSpPr/>
          <p:nvPr/>
        </p:nvGrpSpPr>
        <p:grpSpPr>
          <a:xfrm>
            <a:off x="0" y="6210861"/>
            <a:ext cx="9144000" cy="610578"/>
            <a:chOff x="0" y="6210861"/>
            <a:chExt cx="9144000" cy="610578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07A1556E-4BDB-07E9-E9B9-03DEEA763D1E}"/>
                </a:ext>
              </a:extLst>
            </p:cNvPr>
            <p:cNvGrpSpPr/>
            <p:nvPr/>
          </p:nvGrpSpPr>
          <p:grpSpPr>
            <a:xfrm>
              <a:off x="34178" y="6250470"/>
              <a:ext cx="9109822" cy="570969"/>
              <a:chOff x="34178" y="6250470"/>
              <a:chExt cx="9109822" cy="570969"/>
            </a:xfrm>
          </p:grpSpPr>
          <p:pic>
            <p:nvPicPr>
              <p:cNvPr id="6" name="Picture 5">
                <a:extLst>
                  <a:ext uri="{FF2B5EF4-FFF2-40B4-BE49-F238E27FC236}">
                    <a16:creationId xmlns:a16="http://schemas.microsoft.com/office/drawing/2014/main" id="{99BA0927-3990-B514-D0FF-E92605FAF6A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178" y="6250470"/>
                <a:ext cx="570660" cy="570969"/>
              </a:xfrm>
              <a:prstGeom prst="rect">
                <a:avLst/>
              </a:prstGeom>
            </p:spPr>
          </p:pic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8C383E5-01B2-1A41-B556-CCE6F6135F46}"/>
                  </a:ext>
                </a:extLst>
              </p:cNvPr>
              <p:cNvSpPr txBox="1"/>
              <p:nvPr/>
            </p:nvSpPr>
            <p:spPr>
              <a:xfrm>
                <a:off x="604838" y="6401302"/>
                <a:ext cx="8539162" cy="2693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5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41</a:t>
                </a:r>
                <a:r>
                  <a:rPr lang="en-GB" sz="1150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</a:t>
                </a:r>
                <a:r>
                  <a:rPr lang="en-GB" sz="115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15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Danubia</a:t>
                </a:r>
                <a:r>
                  <a:rPr lang="en-GB" sz="115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-Adria Symposium on Advances in Experimental Mechanics</a:t>
                </a:r>
                <a:r>
                  <a:rPr lang="en-GB" sz="115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sr-Latn-RS" sz="115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Sep 23-26, 2025, Kragujevac, Serbia       </a:t>
                </a:r>
                <a:r>
                  <a:rPr lang="sr-Latn-RS" sz="115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www.das2025.fin.kg.ac.rs</a:t>
                </a:r>
                <a:endParaRPr lang="en-GB" sz="1150" dirty="0">
                  <a:solidFill>
                    <a:schemeClr val="accen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1A9272B-0523-770A-847A-4ECDF5E3BE74}"/>
                </a:ext>
              </a:extLst>
            </p:cNvPr>
            <p:cNvCxnSpPr/>
            <p:nvPr/>
          </p:nvCxnSpPr>
          <p:spPr>
            <a:xfrm>
              <a:off x="0" y="6210861"/>
              <a:ext cx="91440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08291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8C798-E254-7E50-01AE-4F6C04C68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78EE6FC-F019-085A-573B-009EDBAEDA23}"/>
              </a:ext>
            </a:extLst>
          </p:cNvPr>
          <p:cNvSpPr txBox="1"/>
          <p:nvPr/>
        </p:nvSpPr>
        <p:spPr>
          <a:xfrm>
            <a:off x="627528" y="910590"/>
            <a:ext cx="82307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FF3A7E-C123-3934-992B-C618E1AD53F1}"/>
              </a:ext>
            </a:extLst>
          </p:cNvPr>
          <p:cNvSpPr txBox="1"/>
          <p:nvPr/>
        </p:nvSpPr>
        <p:spPr>
          <a:xfrm>
            <a:off x="618564" y="1490663"/>
            <a:ext cx="8375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section should briefly describe the problem and the objectives.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E785453-817E-C77E-5A43-02A34D2F9B4D}"/>
              </a:ext>
            </a:extLst>
          </p:cNvPr>
          <p:cNvGrpSpPr/>
          <p:nvPr/>
        </p:nvGrpSpPr>
        <p:grpSpPr>
          <a:xfrm>
            <a:off x="0" y="6210861"/>
            <a:ext cx="9144000" cy="610578"/>
            <a:chOff x="0" y="6210861"/>
            <a:chExt cx="9144000" cy="610578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CFE100B-2013-E735-9329-0F904FB55BB3}"/>
                </a:ext>
              </a:extLst>
            </p:cNvPr>
            <p:cNvGrpSpPr/>
            <p:nvPr/>
          </p:nvGrpSpPr>
          <p:grpSpPr>
            <a:xfrm>
              <a:off x="34178" y="6250470"/>
              <a:ext cx="9109822" cy="570969"/>
              <a:chOff x="34178" y="6250470"/>
              <a:chExt cx="9109822" cy="570969"/>
            </a:xfrm>
          </p:grpSpPr>
          <p:pic>
            <p:nvPicPr>
              <p:cNvPr id="6" name="Picture 5">
                <a:extLst>
                  <a:ext uri="{FF2B5EF4-FFF2-40B4-BE49-F238E27FC236}">
                    <a16:creationId xmlns:a16="http://schemas.microsoft.com/office/drawing/2014/main" id="{6949EDBD-A712-30F8-A846-2151677DE89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178" y="6250470"/>
                <a:ext cx="570660" cy="570969"/>
              </a:xfrm>
              <a:prstGeom prst="rect">
                <a:avLst/>
              </a:prstGeom>
            </p:spPr>
          </p:pic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0709754-204E-D5CB-558F-E1553B51EF6B}"/>
                  </a:ext>
                </a:extLst>
              </p:cNvPr>
              <p:cNvSpPr txBox="1"/>
              <p:nvPr/>
            </p:nvSpPr>
            <p:spPr>
              <a:xfrm>
                <a:off x="604838" y="6401302"/>
                <a:ext cx="8539162" cy="2693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5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41</a:t>
                </a:r>
                <a:r>
                  <a:rPr lang="en-GB" sz="1150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</a:t>
                </a:r>
                <a:r>
                  <a:rPr lang="en-GB" sz="115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15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Danubia</a:t>
                </a:r>
                <a:r>
                  <a:rPr lang="en-GB" sz="115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-Adria Symposium on Advances in Experimental Mechanics</a:t>
                </a:r>
                <a:r>
                  <a:rPr lang="en-GB" sz="115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sr-Latn-RS" sz="115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Sep 23-26, 2025, Kragujevac, Serbia       </a:t>
                </a:r>
                <a:r>
                  <a:rPr lang="sr-Latn-RS" sz="115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www.das2025.fin.kg.ac.rs</a:t>
                </a:r>
                <a:endParaRPr lang="en-GB" sz="1150" dirty="0">
                  <a:solidFill>
                    <a:schemeClr val="accen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FABD03D-D2F4-3022-C763-5EAEEBC58733}"/>
                </a:ext>
              </a:extLst>
            </p:cNvPr>
            <p:cNvCxnSpPr/>
            <p:nvPr/>
          </p:nvCxnSpPr>
          <p:spPr>
            <a:xfrm>
              <a:off x="0" y="6210861"/>
              <a:ext cx="91440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57826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7E5B6-4C29-0936-966D-6AC2BCDDD1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74706E6-0D1B-7BE4-6170-D5F0EB0FDA15}"/>
              </a:ext>
            </a:extLst>
          </p:cNvPr>
          <p:cNvSpPr txBox="1"/>
          <p:nvPr/>
        </p:nvSpPr>
        <p:spPr>
          <a:xfrm>
            <a:off x="788894" y="910590"/>
            <a:ext cx="75810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7799B3-9FB3-BF89-DAFB-E92F76C8D7C6}"/>
              </a:ext>
            </a:extLst>
          </p:cNvPr>
          <p:cNvSpPr txBox="1"/>
          <p:nvPr/>
        </p:nvSpPr>
        <p:spPr>
          <a:xfrm>
            <a:off x="800111" y="1490663"/>
            <a:ext cx="7510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section should describe the methods used to obtain the results.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AB2CE11-5646-187A-2100-86247685C099}"/>
              </a:ext>
            </a:extLst>
          </p:cNvPr>
          <p:cNvGrpSpPr/>
          <p:nvPr/>
        </p:nvGrpSpPr>
        <p:grpSpPr>
          <a:xfrm>
            <a:off x="0" y="6210861"/>
            <a:ext cx="9144000" cy="610578"/>
            <a:chOff x="0" y="6210861"/>
            <a:chExt cx="9144000" cy="610578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B26591C-4296-84E0-EC87-4ED755E165C4}"/>
                </a:ext>
              </a:extLst>
            </p:cNvPr>
            <p:cNvGrpSpPr/>
            <p:nvPr/>
          </p:nvGrpSpPr>
          <p:grpSpPr>
            <a:xfrm>
              <a:off x="34178" y="6250470"/>
              <a:ext cx="9109822" cy="570969"/>
              <a:chOff x="34178" y="6250470"/>
              <a:chExt cx="9109822" cy="570969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72A2FFFA-F5D5-84D5-730F-B2F1B4E255B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178" y="6250470"/>
                <a:ext cx="570660" cy="570969"/>
              </a:xfrm>
              <a:prstGeom prst="rect">
                <a:avLst/>
              </a:prstGeom>
            </p:spPr>
          </p:pic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DA07722-A8C6-86EB-537B-AD17DCFDF341}"/>
                  </a:ext>
                </a:extLst>
              </p:cNvPr>
              <p:cNvSpPr txBox="1"/>
              <p:nvPr/>
            </p:nvSpPr>
            <p:spPr>
              <a:xfrm>
                <a:off x="604838" y="6401302"/>
                <a:ext cx="8539162" cy="2693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5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41</a:t>
                </a:r>
                <a:r>
                  <a:rPr lang="en-GB" sz="1150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</a:t>
                </a:r>
                <a:r>
                  <a:rPr lang="en-GB" sz="115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15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Danubia</a:t>
                </a:r>
                <a:r>
                  <a:rPr lang="en-GB" sz="115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-Adria Symposium on Advances in Experimental Mechanics</a:t>
                </a:r>
                <a:r>
                  <a:rPr lang="en-GB" sz="115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sr-Latn-RS" sz="115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Sep 23-26, 2025, Kragujevac, Serbia       </a:t>
                </a:r>
                <a:r>
                  <a:rPr lang="sr-Latn-RS" sz="115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www.das2025.fin.kg.ac.rs</a:t>
                </a:r>
                <a:endParaRPr lang="en-GB" sz="1150" dirty="0">
                  <a:solidFill>
                    <a:schemeClr val="accen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AF47A6E-76D9-23FF-F61D-54818F6A7F15}"/>
                </a:ext>
              </a:extLst>
            </p:cNvPr>
            <p:cNvCxnSpPr/>
            <p:nvPr/>
          </p:nvCxnSpPr>
          <p:spPr>
            <a:xfrm>
              <a:off x="0" y="6210861"/>
              <a:ext cx="91440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75751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3A9364-DF6F-F418-5D51-0D3EB933E9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39F4445-FC79-E396-480C-07F1D92E0BC8}"/>
              </a:ext>
            </a:extLst>
          </p:cNvPr>
          <p:cNvSpPr txBox="1"/>
          <p:nvPr/>
        </p:nvSpPr>
        <p:spPr>
          <a:xfrm>
            <a:off x="788894" y="910590"/>
            <a:ext cx="76020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35D363-A035-5CAF-A0A5-D5E4C0D0BEE4}"/>
              </a:ext>
            </a:extLst>
          </p:cNvPr>
          <p:cNvSpPr txBox="1"/>
          <p:nvPr/>
        </p:nvSpPr>
        <p:spPr>
          <a:xfrm>
            <a:off x="806824" y="1490663"/>
            <a:ext cx="7575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section should present the new scientific results.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35E21BB-9EE5-62A6-A14D-F8773D9BFCD9}"/>
              </a:ext>
            </a:extLst>
          </p:cNvPr>
          <p:cNvGrpSpPr/>
          <p:nvPr/>
        </p:nvGrpSpPr>
        <p:grpSpPr>
          <a:xfrm>
            <a:off x="0" y="6210861"/>
            <a:ext cx="9144000" cy="610578"/>
            <a:chOff x="0" y="6210861"/>
            <a:chExt cx="9144000" cy="610578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46B916D-68C0-7E64-6CAB-8CDF05E28C44}"/>
                </a:ext>
              </a:extLst>
            </p:cNvPr>
            <p:cNvGrpSpPr/>
            <p:nvPr/>
          </p:nvGrpSpPr>
          <p:grpSpPr>
            <a:xfrm>
              <a:off x="34178" y="6250470"/>
              <a:ext cx="9109822" cy="570969"/>
              <a:chOff x="34178" y="6250470"/>
              <a:chExt cx="9109822" cy="570969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D027208D-878B-9EE4-7AD3-4D7847030D6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178" y="6250470"/>
                <a:ext cx="570660" cy="570969"/>
              </a:xfrm>
              <a:prstGeom prst="rect">
                <a:avLst/>
              </a:prstGeom>
            </p:spPr>
          </p:pic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81615D1-35DF-EC89-2ABF-529B296D5FC9}"/>
                  </a:ext>
                </a:extLst>
              </p:cNvPr>
              <p:cNvSpPr txBox="1"/>
              <p:nvPr/>
            </p:nvSpPr>
            <p:spPr>
              <a:xfrm>
                <a:off x="604838" y="6401302"/>
                <a:ext cx="8539162" cy="2693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5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41</a:t>
                </a:r>
                <a:r>
                  <a:rPr lang="en-GB" sz="1150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</a:t>
                </a:r>
                <a:r>
                  <a:rPr lang="en-GB" sz="115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15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Danubia</a:t>
                </a:r>
                <a:r>
                  <a:rPr lang="en-GB" sz="115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-Adria Symposium on Advances in Experimental Mechanics</a:t>
                </a:r>
                <a:r>
                  <a:rPr lang="en-GB" sz="115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sr-Latn-RS" sz="115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Sep 23-26, 2025, Kragujevac, Serbia       </a:t>
                </a:r>
                <a:r>
                  <a:rPr lang="sr-Latn-RS" sz="115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www.das2025.fin.kg.ac.rs</a:t>
                </a:r>
                <a:endParaRPr lang="en-GB" sz="1150" dirty="0">
                  <a:solidFill>
                    <a:schemeClr val="accen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E1E3DA0-675E-22EE-FE9F-C2A4B9676207}"/>
                </a:ext>
              </a:extLst>
            </p:cNvPr>
            <p:cNvCxnSpPr/>
            <p:nvPr/>
          </p:nvCxnSpPr>
          <p:spPr>
            <a:xfrm>
              <a:off x="0" y="6210861"/>
              <a:ext cx="91440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06794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</TotalTime>
  <Words>356</Words>
  <Application>Microsoft Office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ESLAB-01</dc:creator>
  <cp:lastModifiedBy>GregO</cp:lastModifiedBy>
  <cp:revision>5</cp:revision>
  <dcterms:created xsi:type="dcterms:W3CDTF">2025-05-27T08:03:24Z</dcterms:created>
  <dcterms:modified xsi:type="dcterms:W3CDTF">2025-09-12T11:08:28Z</dcterms:modified>
</cp:coreProperties>
</file>